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2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image" Target="../media/image4.wmf"/><Relationship Id="rId10" Type="http://schemas.openxmlformats.org/officeDocument/2006/relationships/image" Target="../media/image10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Алгебра 11 класс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4705" y="2996951"/>
            <a:ext cx="6631592" cy="1449283"/>
          </a:xfrm>
        </p:spPr>
        <p:txBody>
          <a:bodyPr/>
          <a:lstStyle/>
          <a:p>
            <a:r>
              <a:rPr lang="ru-RU" sz="2800" dirty="0" smtClean="0"/>
              <a:t>Дифференцирование логарифмической и показательной функций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443157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Домашняя работа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28008"/>
            <a:ext cx="3882042" cy="2474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564904"/>
            <a:ext cx="3795118" cy="2550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9949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Актуализация знаний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595021"/>
            <a:ext cx="878497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1) Какая функция </a:t>
            </a:r>
            <a:r>
              <a:rPr lang="ru-RU" sz="2800" b="1" dirty="0" smtClean="0"/>
              <a:t>называется показательной</a:t>
            </a:r>
            <a:r>
              <a:rPr lang="ru-RU" sz="2800" b="1" dirty="0"/>
              <a:t>?</a:t>
            </a:r>
          </a:p>
          <a:p>
            <a:r>
              <a:rPr lang="ru-RU" sz="2800" b="1" dirty="0"/>
              <a:t>2) Какая функция называется логарифмической?</a:t>
            </a:r>
          </a:p>
          <a:p>
            <a:r>
              <a:rPr lang="ru-RU" sz="2800" b="1" dirty="0"/>
              <a:t>3) Чему равна производная показательной функции? </a:t>
            </a:r>
          </a:p>
          <a:p>
            <a:r>
              <a:rPr lang="ru-RU" sz="2800" b="1" dirty="0"/>
              <a:t>4) Что такое натуральный логарифм?  </a:t>
            </a:r>
          </a:p>
          <a:p>
            <a:r>
              <a:rPr lang="ru-RU" sz="2800" b="1" dirty="0"/>
              <a:t>5) Что такое число е?</a:t>
            </a:r>
          </a:p>
          <a:p>
            <a:r>
              <a:rPr lang="ru-RU" sz="2800" b="1" dirty="0"/>
              <a:t>6) </a:t>
            </a:r>
            <a:r>
              <a:rPr lang="ru-RU" sz="2800" b="1" dirty="0" smtClean="0"/>
              <a:t>Чему </a:t>
            </a:r>
            <a:r>
              <a:rPr lang="ru-RU" sz="2800" b="1" dirty="0"/>
              <a:t>равна производная  от натурального логарифма?   </a:t>
            </a:r>
          </a:p>
          <a:p>
            <a:r>
              <a:rPr lang="ru-RU" sz="2800" b="1" dirty="0"/>
              <a:t>8) Чему равна </a:t>
            </a:r>
            <a:r>
              <a:rPr lang="ru-RU" sz="2800" b="1" dirty="0" smtClean="0"/>
              <a:t>производная логарифмической </a:t>
            </a:r>
            <a:r>
              <a:rPr lang="ru-RU" sz="2800" b="1" dirty="0"/>
              <a:t>функций? </a:t>
            </a:r>
          </a:p>
        </p:txBody>
      </p:sp>
    </p:spTree>
    <p:extLst>
      <p:ext uri="{BB962C8B-B14F-4D97-AF65-F5344CB8AC3E}">
        <p14:creationId xmlns:p14="http://schemas.microsoft.com/office/powerpoint/2010/main" val="3018072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Вычислите устно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00808"/>
            <a:ext cx="3139548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6635874"/>
              </p:ext>
            </p:extLst>
          </p:nvPr>
        </p:nvGraphicFramePr>
        <p:xfrm>
          <a:off x="1333500" y="3044824"/>
          <a:ext cx="342900" cy="457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Формула" r:id="rId4" imgW="215640" imgH="203040" progId="Equation.3">
                  <p:embed/>
                </p:oleObj>
              </mc:Choice>
              <mc:Fallback>
                <p:oleObj name="Формула" r:id="rId4" imgW="215640" imgH="203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3500" y="3044824"/>
                        <a:ext cx="342900" cy="4571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901" y="1686867"/>
            <a:ext cx="1152128" cy="108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901" y="2984702"/>
            <a:ext cx="1385490" cy="961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247" y="2726413"/>
            <a:ext cx="2800735" cy="115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803" y="4268382"/>
            <a:ext cx="5718358" cy="1064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268382"/>
            <a:ext cx="1152128" cy="1089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3162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Вычислить производную: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665854"/>
            <a:ext cx="4647814" cy="1567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647" y="3233460"/>
            <a:ext cx="4551208" cy="141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339" y="4668530"/>
            <a:ext cx="3587824" cy="1537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2803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Составить уравнение касательной: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54770"/>
            <a:ext cx="4506708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954770"/>
            <a:ext cx="2306736" cy="1096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8815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0688"/>
            <a:ext cx="8487786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60034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6672"/>
            <a:ext cx="8480971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9373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496944" cy="6350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0001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Подготовка к ЕГЭ (№ 12)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48880"/>
            <a:ext cx="8568952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8324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Ключ к тесту: 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2001409"/>
              </p:ext>
            </p:extLst>
          </p:nvPr>
        </p:nvGraphicFramePr>
        <p:xfrm>
          <a:off x="323529" y="2276871"/>
          <a:ext cx="8352926" cy="231343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168351"/>
                <a:gridCol w="1224136"/>
                <a:gridCol w="1368152"/>
                <a:gridCol w="1368152"/>
                <a:gridCol w="1224135"/>
              </a:tblGrid>
              <a:tr h="6940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4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4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4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№1</a:t>
                      </a:r>
                      <a:endParaRPr lang="ru-RU" sz="4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4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№2</a:t>
                      </a:r>
                      <a:endParaRPr lang="ru-RU" sz="4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4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№3</a:t>
                      </a:r>
                      <a:endParaRPr lang="ru-RU" sz="4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4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№4</a:t>
                      </a:r>
                      <a:endParaRPr lang="ru-RU" sz="4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40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4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Вариант №1</a:t>
                      </a:r>
                      <a:endParaRPr lang="ru-RU" sz="4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4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4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4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4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4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-1</a:t>
                      </a:r>
                      <a:endParaRPr lang="ru-RU" sz="4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4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-6</a:t>
                      </a:r>
                      <a:endParaRPr lang="ru-RU" sz="4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22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4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Вариант №2</a:t>
                      </a:r>
                      <a:endParaRPr lang="ru-RU" sz="4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4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4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4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4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4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-0,5</a:t>
                      </a:r>
                      <a:endParaRPr lang="ru-RU" sz="4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4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51</a:t>
                      </a:r>
                      <a:endParaRPr lang="ru-RU" sz="4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29379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20133"/>
            <a:ext cx="8335904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89009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9</TotalTime>
  <Words>112</Words>
  <Application>Microsoft Office PowerPoint</Application>
  <PresentationFormat>Экран (4:3)</PresentationFormat>
  <Paragraphs>32</Paragraphs>
  <Slides>12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Аптека</vt:lpstr>
      <vt:lpstr>Microsoft Equation 3.0</vt:lpstr>
      <vt:lpstr>Дифференцирование логарифмической и показательной функций</vt:lpstr>
      <vt:lpstr>Домашняя работа</vt:lpstr>
      <vt:lpstr>Актуализация знаний</vt:lpstr>
      <vt:lpstr>Вычислите устно</vt:lpstr>
      <vt:lpstr>Вычислить производную:</vt:lpstr>
      <vt:lpstr>Составить уравнение касательной:</vt:lpstr>
      <vt:lpstr>Презентация PowerPoint</vt:lpstr>
      <vt:lpstr>Презентация PowerPoint</vt:lpstr>
      <vt:lpstr>Презентация PowerPoint</vt:lpstr>
      <vt:lpstr>Подготовка к ЕГЭ (№ 12)</vt:lpstr>
      <vt:lpstr>Ключ к тесту: 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Дифференцирование логарифмической и показательной функций</dc:title>
  <cp:lastModifiedBy>Марина</cp:lastModifiedBy>
  <cp:revision>2</cp:revision>
  <dcterms:modified xsi:type="dcterms:W3CDTF">2016-09-26T17:36:32Z</dcterms:modified>
</cp:coreProperties>
</file>